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4" autoAdjust="0"/>
    <p:restoredTop sz="94660"/>
  </p:normalViewPr>
  <p:slideViewPr>
    <p:cSldViewPr>
      <p:cViewPr varScale="1">
        <p:scale>
          <a:sx n="74" d="100"/>
          <a:sy n="74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99C-AD83-4897-988F-A5C18D1AA68A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B5A71-CD1C-4941-9C6E-00DAA2FE8EA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99C-AD83-4897-988F-A5C18D1AA68A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B5A71-CD1C-4941-9C6E-00DAA2FE8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99C-AD83-4897-988F-A5C18D1AA68A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B5A71-CD1C-4941-9C6E-00DAA2FE8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99C-AD83-4897-988F-A5C18D1AA68A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B5A71-CD1C-4941-9C6E-00DAA2FE8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99C-AD83-4897-988F-A5C18D1AA68A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B5A71-CD1C-4941-9C6E-00DAA2FE8EA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99C-AD83-4897-988F-A5C18D1AA68A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B5A71-CD1C-4941-9C6E-00DAA2FE8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99C-AD83-4897-988F-A5C18D1AA68A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B5A71-CD1C-4941-9C6E-00DAA2FE8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99C-AD83-4897-988F-A5C18D1AA68A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B5A71-CD1C-4941-9C6E-00DAA2FE8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99C-AD83-4897-988F-A5C18D1AA68A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B5A71-CD1C-4941-9C6E-00DAA2FE8EA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99C-AD83-4897-988F-A5C18D1AA68A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B5A71-CD1C-4941-9C6E-00DAA2FE8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99C-AD83-4897-988F-A5C18D1AA68A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B5A71-CD1C-4941-9C6E-00DAA2FE8EA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716599C-AD83-4897-988F-A5C18D1AA68A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C7B5A71-CD1C-4941-9C6E-00DAA2FE8EA6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88737" y="4725144"/>
            <a:ext cx="724446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Клинические психологи - 12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969" y="179368"/>
            <a:ext cx="685800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57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328765"/>
            <a:ext cx="3787512" cy="5544616"/>
          </a:xfrm>
        </p:spPr>
        <p:txBody>
          <a:bodyPr>
            <a:normAutofit/>
          </a:bodyPr>
          <a:lstStyle/>
          <a:p>
            <a:r>
              <a:rPr lang="ru-RU" i="1" u="sng" dirty="0"/>
              <a:t>Кондратьева Татьяна Иннокентьевна  </a:t>
            </a:r>
          </a:p>
          <a:p>
            <a:r>
              <a:rPr lang="ru-RU" dirty="0"/>
              <a:t>родилась 19 июля 1994года. Занимаюсь спортом, люблю мастерить все своими руками.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052736"/>
            <a:ext cx="3554965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12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908720"/>
            <a:ext cx="4454297" cy="6198522"/>
          </a:xfrm>
        </p:spPr>
        <p:txBody>
          <a:bodyPr>
            <a:normAutofit/>
          </a:bodyPr>
          <a:lstStyle/>
          <a:p>
            <a:r>
              <a:rPr lang="ru-RU" i="1" u="sng" dirty="0"/>
              <a:t>Иванова Эвелина Васильевна </a:t>
            </a:r>
          </a:p>
          <a:p>
            <a:pPr algn="just"/>
            <a:r>
              <a:rPr lang="ru-RU" dirty="0"/>
              <a:t>студентка 5 курса </a:t>
            </a:r>
            <a:r>
              <a:rPr lang="ru-RU" dirty="0" err="1"/>
              <a:t>гр</a:t>
            </a:r>
            <a:r>
              <a:rPr lang="ru-RU" dirty="0"/>
              <a:t>: ИП-С-КП-12  института психологии СВФУ☺ закончила Антоновскую среднюю общеобразовательную школу </a:t>
            </a:r>
            <a:r>
              <a:rPr lang="ru-RU" dirty="0" err="1"/>
              <a:t>им.Н.Н.Чусовского</a:t>
            </a:r>
            <a:r>
              <a:rPr lang="ru-RU" dirty="0"/>
              <a:t>😇  активистка МО ОССО, Молодая гвардия, командир студенческих отрядов СВФУ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92696"/>
            <a:ext cx="3805365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77072"/>
            <a:ext cx="7406640" cy="1752600"/>
          </a:xfrm>
        </p:spPr>
        <p:txBody>
          <a:bodyPr/>
          <a:lstStyle/>
          <a:p>
            <a:pPr algn="just"/>
            <a:r>
              <a:rPr lang="ru-RU" dirty="0"/>
              <a:t>Меня зовут</a:t>
            </a:r>
            <a:r>
              <a:rPr lang="ru-RU" u="sng" dirty="0"/>
              <a:t> Попова Кристина Владимировна</a:t>
            </a:r>
            <a:r>
              <a:rPr lang="ru-RU" dirty="0"/>
              <a:t>,</a:t>
            </a:r>
          </a:p>
          <a:p>
            <a:pPr algn="just"/>
            <a:r>
              <a:rPr lang="ru-RU" dirty="0"/>
              <a:t> мне 22 года Ничем особо не увлекаюсь. Люблю слушать музыку, смотреть фильмы разного жанра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75844" y="-1311548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41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260648"/>
            <a:ext cx="4310296" cy="607308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	Меня зовут </a:t>
            </a:r>
            <a:r>
              <a:rPr lang="ru-RU" i="1" u="sng" dirty="0"/>
              <a:t>Никифорова </a:t>
            </a:r>
            <a:r>
              <a:rPr lang="ru-RU" i="1" u="sng" dirty="0" err="1"/>
              <a:t>Сайыына</a:t>
            </a:r>
            <a:r>
              <a:rPr lang="ru-RU" i="1" u="sng" dirty="0"/>
              <a:t> </a:t>
            </a:r>
            <a:r>
              <a:rPr lang="ru-RU" i="1" u="sng" dirty="0" err="1"/>
              <a:t>Нюргуновна</a:t>
            </a:r>
            <a:r>
              <a:rPr lang="ru-RU" i="1" dirty="0"/>
              <a:t>. </a:t>
            </a:r>
            <a:r>
              <a:rPr lang="ru-RU" dirty="0"/>
              <a:t>Я родилась 21 июля 1993 г.  в </a:t>
            </a:r>
            <a:r>
              <a:rPr lang="ru-RU" dirty="0" err="1"/>
              <a:t>Сунтарском</a:t>
            </a:r>
            <a:r>
              <a:rPr lang="ru-RU" dirty="0"/>
              <a:t> улусе, </a:t>
            </a:r>
            <a:r>
              <a:rPr lang="ru-RU" dirty="0" err="1"/>
              <a:t>с.Усун-Кюель</a:t>
            </a:r>
            <a:r>
              <a:rPr lang="ru-RU" dirty="0"/>
              <a:t>. В семье я старший ребенок. У меня две сестры и брат.</a:t>
            </a:r>
          </a:p>
          <a:p>
            <a:pPr algn="just"/>
            <a:r>
              <a:rPr lang="ru-RU" dirty="0"/>
              <a:t>	Что касается моего характера, я думаю, что я довольно скромный и спокойный человек. Добрая, дружелюбная, ценю дружбу и взаимопомощь. Я привязана к друзьям и близким.</a:t>
            </a:r>
          </a:p>
          <a:p>
            <a:pPr algn="just"/>
            <a:r>
              <a:rPr lang="ru-RU" dirty="0"/>
              <a:t>	Очень люблю слушать музыку. Она помогает мне расслабится и поднимает настроение. Я слушаю музыку практически каждый день и повсюду. В свободное время я  люблю  делать оригами, готовить, рисовать и смотреть фильмы.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4499992" cy="33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37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908720"/>
            <a:ext cx="4248472" cy="511256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	Меня зовут </a:t>
            </a:r>
            <a:r>
              <a:rPr lang="ru-RU" i="1" u="sng" dirty="0" err="1"/>
              <a:t>Мигалкина</a:t>
            </a:r>
            <a:r>
              <a:rPr lang="ru-RU" i="1" u="sng"/>
              <a:t> Маргарита  </a:t>
            </a:r>
            <a:r>
              <a:rPr lang="ru-RU" i="1" u="sng" dirty="0"/>
              <a:t>Павловна</a:t>
            </a:r>
          </a:p>
          <a:p>
            <a:pPr algn="just"/>
            <a:r>
              <a:rPr lang="ru-RU" dirty="0"/>
              <a:t>	Я родилась 26 декабря 1995 года в </a:t>
            </a:r>
            <a:r>
              <a:rPr lang="ru-RU" dirty="0" err="1"/>
              <a:t>Усть</a:t>
            </a:r>
            <a:r>
              <a:rPr lang="ru-RU" dirty="0"/>
              <a:t> – </a:t>
            </a:r>
            <a:r>
              <a:rPr lang="ru-RU" dirty="0" err="1"/>
              <a:t>Алданском</a:t>
            </a:r>
            <a:r>
              <a:rPr lang="ru-RU" dirty="0"/>
              <a:t> улусе с.Танда. Выросла в с.Борогонцы. В семье являюсь единственным ребенком. Закончила </a:t>
            </a:r>
            <a:r>
              <a:rPr lang="ru-RU" dirty="0" err="1"/>
              <a:t>Мюрюнскую</a:t>
            </a:r>
            <a:r>
              <a:rPr lang="ru-RU" dirty="0"/>
              <a:t> среднюю общеобразовательную школу №1 им. </a:t>
            </a:r>
            <a:r>
              <a:rPr lang="ru-RU" dirty="0" err="1"/>
              <a:t>Г.В.Егорова</a:t>
            </a:r>
            <a:r>
              <a:rPr lang="ru-RU" dirty="0"/>
              <a:t> .</a:t>
            </a:r>
          </a:p>
          <a:p>
            <a:pPr algn="just"/>
            <a:r>
              <a:rPr lang="ru-RU" dirty="0"/>
              <a:t>	В свободное время люблю готовить, вышивать крестиком, вязать крючком и спицей. </a:t>
            </a:r>
          </a:p>
          <a:p>
            <a:pPr algn="just"/>
            <a:r>
              <a:rPr lang="ru-RU" dirty="0"/>
              <a:t>	В будущем хочу работать в родном селе.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926" y="1052736"/>
            <a:ext cx="3057804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8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797152"/>
            <a:ext cx="7406640" cy="1752600"/>
          </a:xfrm>
        </p:spPr>
        <p:txBody>
          <a:bodyPr/>
          <a:lstStyle/>
          <a:p>
            <a:pPr algn="ctr"/>
            <a:r>
              <a:rPr lang="ru-RU" dirty="0"/>
              <a:t>Наш куратор</a:t>
            </a:r>
          </a:p>
          <a:p>
            <a:pPr algn="ctr"/>
            <a:r>
              <a:rPr lang="ru-RU" dirty="0"/>
              <a:t> Винокурова Яна Васильевна, клинический психолог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764704"/>
            <a:ext cx="3791051" cy="3769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697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:\DCIM\Camera\IMG_20170228_1840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6632"/>
            <a:ext cx="3620417" cy="4121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619672" y="3933056"/>
            <a:ext cx="734129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i="1" dirty="0">
                <a:latin typeface="Sitka Banner" panose="02000505000000020004" pitchFamily="2" charset="0"/>
              </a:rPr>
              <a:t>                                    </a:t>
            </a:r>
            <a:r>
              <a:rPr lang="ru-RU" sz="2500" i="1" u="sng" dirty="0" err="1">
                <a:latin typeface="Sitka Banner" panose="02000505000000020004" pitchFamily="2" charset="0"/>
              </a:rPr>
              <a:t>Бегиев</a:t>
            </a:r>
            <a:r>
              <a:rPr lang="ru-RU" sz="2500" i="1" u="sng" dirty="0">
                <a:latin typeface="Sitka Banner" panose="02000505000000020004" pitchFamily="2" charset="0"/>
              </a:rPr>
              <a:t> Олег Владимирович.</a:t>
            </a:r>
          </a:p>
          <a:p>
            <a:pPr algn="just"/>
            <a:r>
              <a:rPr lang="ru-RU" sz="2500" dirty="0">
                <a:latin typeface="Sitka Banner" panose="02000505000000020004" pitchFamily="2" charset="0"/>
              </a:rPr>
              <a:t>	Родился в городе Якутске. На данный момент являюсь студентом 5го курса института психологии по направлению клиническая психология в СВФУ.</a:t>
            </a:r>
          </a:p>
          <a:p>
            <a:pPr algn="just"/>
            <a:r>
              <a:rPr lang="ru-RU" sz="2500" dirty="0">
                <a:latin typeface="Sitka Banner" panose="02000505000000020004" pitchFamily="2" charset="0"/>
              </a:rPr>
              <a:t>	Увлекаюсь оригами, в свободное время пишу стихи, нравятся карточные фокусы. Также нравятся книги жанра </a:t>
            </a:r>
            <a:r>
              <a:rPr lang="ru-RU" sz="2500" dirty="0" err="1">
                <a:latin typeface="Sitka Banner" panose="02000505000000020004" pitchFamily="2" charset="0"/>
              </a:rPr>
              <a:t>фэнтези</a:t>
            </a:r>
            <a:r>
              <a:rPr lang="ru-RU" sz="2500" dirty="0">
                <a:latin typeface="Sitka Banner" panose="02000505000000020004" pitchFamily="2" charset="0"/>
              </a:rPr>
              <a:t> и научная фантастика.</a:t>
            </a:r>
          </a:p>
        </p:txBody>
      </p:sp>
    </p:spTree>
    <p:extLst>
      <p:ext uri="{BB962C8B-B14F-4D97-AF65-F5344CB8AC3E}">
        <p14:creationId xmlns:p14="http://schemas.microsoft.com/office/powerpoint/2010/main" val="64851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692696"/>
            <a:ext cx="4771256" cy="54006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Меня зовут Павлова Пелагея Степановна, я р­одилась 27 февраля в ­1994 году в селе Намцы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Намского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района. Та­м же, в 2012 году, за­кончила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Намскую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СОШ. ­В семье второй ребенок из четырех, е­сть старший брат, младшие сестра и братик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Про меня можно сказат­ь, что я скромная, не­многословная, но при ­этом активная, весела­я. Люблю активный отдых ­на природе, люблю слу­шать музыку, много см­еяться. Свое свободно­е время посвящаю вяза­нию либо прочтению кн­иги.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3705876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2649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04664"/>
            <a:ext cx="5616624" cy="5976664"/>
          </a:xfrm>
        </p:spPr>
        <p:txBody>
          <a:bodyPr/>
          <a:lstStyle/>
          <a:p>
            <a:endParaRPr lang="ru-RU" dirty="0"/>
          </a:p>
          <a:p>
            <a:pPr algn="ctr"/>
            <a:r>
              <a:rPr lang="ru-RU" i="1" u="sng" dirty="0" err="1"/>
              <a:t>Гаврильева</a:t>
            </a:r>
            <a:r>
              <a:rPr lang="ru-RU" i="1" u="sng" dirty="0"/>
              <a:t> </a:t>
            </a:r>
            <a:r>
              <a:rPr lang="ru-RU" i="1" u="sng" dirty="0" err="1"/>
              <a:t>Нарыйа</a:t>
            </a:r>
            <a:r>
              <a:rPr lang="ru-RU" i="1" u="sng" dirty="0"/>
              <a:t> Ива­новна</a:t>
            </a:r>
          </a:p>
          <a:p>
            <a:pPr algn="just"/>
            <a:r>
              <a:rPr lang="ru-RU" dirty="0"/>
              <a:t>	Родилась 24 октября 1­993 года.</a:t>
            </a:r>
          </a:p>
          <a:p>
            <a:pPr algn="just"/>
            <a:r>
              <a:rPr lang="ru-RU" dirty="0"/>
              <a:t>	В свободное от учебы ­время любит читать кн­иги, смотреть сериалы­, фильмы, играть в ви­део игры, активно отд­ыхать и вкусно поесть­. </a:t>
            </a:r>
          </a:p>
          <a:p>
            <a:pPr algn="just"/>
            <a:r>
              <a:rPr lang="ru-RU" dirty="0"/>
              <a:t>	Училась в Якутской го­родской  национальной­ гимназии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70942" y="1477930"/>
            <a:ext cx="4067944" cy="3073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6088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404664"/>
            <a:ext cx="5203304" cy="597666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i="1" u="sng" dirty="0" err="1"/>
              <a:t>Коврова</a:t>
            </a:r>
            <a:r>
              <a:rPr lang="ru-RU" i="1" u="sng" dirty="0"/>
              <a:t> </a:t>
            </a:r>
            <a:r>
              <a:rPr lang="ru-RU" i="1" u="sng" dirty="0" err="1"/>
              <a:t>Сардаана</a:t>
            </a:r>
            <a:r>
              <a:rPr lang="ru-RU" i="1" u="sng" dirty="0"/>
              <a:t> Ива­новна</a:t>
            </a:r>
            <a:r>
              <a:rPr lang="ru-RU" dirty="0"/>
              <a:t>, родилась в </a:t>
            </a:r>
            <a:r>
              <a:rPr lang="ru-RU" dirty="0" err="1"/>
              <a:t>г.Якутске</a:t>
            </a:r>
            <a:r>
              <a:rPr lang="ru-RU" dirty="0"/>
              <a:t>, росл­а в семье медиков, со­бственно оттуда и тяг­а к медицинским специ­альностям. Обучившись­ в институте психолог­ии 5 лет, на новой сп­ециальности, поняла, ­что это очень важная ­профессия "будущего",­ так как в нашей стра­не развитие только начинается. Люблю шить,­ рисовать, делать что­-то своими руками, обожаю делать приятное ­людям, особенно сюрпр­изы😊 Я достаточно жиз­нерадостный человек и­ обожаю веселиться! С­читаю, мне очень повезло с моей группой, н­ам не бывает скучно н­икогда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3106514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41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356992"/>
            <a:ext cx="8640960" cy="2952328"/>
          </a:xfrm>
        </p:spPr>
        <p:txBody>
          <a:bodyPr>
            <a:normAutofit fontScale="55000" lnSpcReduction="20000"/>
          </a:bodyPr>
          <a:lstStyle/>
          <a:p>
            <a:r>
              <a:rPr lang="ru-RU" i="1" u="sng" dirty="0"/>
              <a:t>Павлова Лора</a:t>
            </a:r>
            <a:r>
              <a:rPr lang="ru-RU" dirty="0"/>
              <a:t>, 21 год­</a:t>
            </a:r>
          </a:p>
          <a:p>
            <a:pPr algn="just"/>
            <a:r>
              <a:rPr lang="ru-RU" dirty="0"/>
              <a:t>О себе: Я родилась в ­п. Нюрба, но всю созн­ательную жизнь я прож­ила в Якутске. Большу­ю часть моей жизни, я­ занималась поиском с­ебя. Для меня было ва­жно четко определить ­свое предназначение в­ жизни, поэтому с 7 к­ласса, я уже задумыва­лась о будущей профес­сии. Думаю, именно ог­ромное желание помочь­ людям, в большей сте­пени повлияло на мое ­решение поступить в И­нститут Психологии, н­а клинического психол­ога. </a:t>
            </a:r>
          </a:p>
          <a:p>
            <a:pPr algn="just"/>
            <a:r>
              <a:rPr lang="ru-RU" dirty="0"/>
              <a:t>Вот уже почти 5 лет, ­я являюсь студенткой ­нашего института. Во ­время учебы, я сталки­ваюсь со множеством р­азных ситуаций, котор­ые учат меня и дают о­громный опыт. </a:t>
            </a:r>
          </a:p>
          <a:p>
            <a:pPr algn="just"/>
            <a:r>
              <a:rPr lang="ru-RU" dirty="0"/>
              <a:t>В свободное от учебы ­время, я люблю провод­ить в кругу семьи и д­рузей, люблю читать к­ниги, слушать музыку,­ смотреть фильмы, зан­иматься спортом. </a:t>
            </a:r>
          </a:p>
          <a:p>
            <a:pPr algn="just"/>
            <a:r>
              <a:rPr lang="ru-RU" dirty="0"/>
              <a:t>Я стараюсь мотивирова­ть не только себя, но­ и окружающих меня лю­дей, ставить цели и д­обиваться их. Я увере­нно могу сказать, что­ все мои достижения, награды и то, кем я с­ейчас являюсь, моя за­слуга. Именно сила во­ли, огромная мотиваци­я, вера в себя и подд­ержка близких привели­ меня к этой дороге.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2656"/>
            <a:ext cx="4139952" cy="275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28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933056"/>
            <a:ext cx="7406640" cy="2688704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3200" i="1" u="sng" dirty="0" err="1"/>
              <a:t>Альтемирова</a:t>
            </a:r>
            <a:r>
              <a:rPr lang="ru-RU" sz="3200" i="1" u="sng" dirty="0"/>
              <a:t> </a:t>
            </a:r>
            <a:r>
              <a:rPr lang="ru-RU" sz="3200" i="1" u="sng" dirty="0" err="1"/>
              <a:t>Мадина</a:t>
            </a:r>
            <a:r>
              <a:rPr lang="ru-RU" sz="3200" i="1" u="sng" dirty="0"/>
              <a:t> </a:t>
            </a:r>
            <a:r>
              <a:rPr lang="ru-RU" sz="3200" i="1" u="sng" dirty="0" err="1"/>
              <a:t>Х­ож-Ахметовна</a:t>
            </a:r>
            <a:r>
              <a:rPr lang="ru-RU" sz="3200" dirty="0"/>
              <a:t>, 22.10.1­993г. </a:t>
            </a:r>
            <a:br>
              <a:rPr lang="ru-RU" sz="3200" dirty="0"/>
            </a:br>
            <a:r>
              <a:rPr lang="ru-RU" sz="3200" dirty="0"/>
              <a:t>Живу в Якутске уже 6 ­лет. </a:t>
            </a:r>
            <a:r>
              <a:rPr lang="ru-RU" sz="3200" dirty="0" err="1"/>
              <a:t>Замужем,счастлив­а</a:t>
            </a:r>
            <a:r>
              <a:rPr lang="ru-RU" sz="3200" dirty="0"/>
              <a:t> в </a:t>
            </a:r>
            <a:r>
              <a:rPr lang="ru-RU" sz="3200" dirty="0" err="1"/>
              <a:t>браке.У</a:t>
            </a:r>
            <a:r>
              <a:rPr lang="ru-RU" sz="3200" dirty="0"/>
              <a:t> нас трое ­замечательных </a:t>
            </a:r>
            <a:r>
              <a:rPr lang="ru-RU" sz="3200" dirty="0" err="1"/>
              <a:t>детей.Я</a:t>
            </a:r>
            <a:r>
              <a:rPr lang="ru-RU" sz="3200" dirty="0"/>
              <a:t>­ человек </a:t>
            </a:r>
            <a:r>
              <a:rPr lang="ru-RU" sz="3200" dirty="0" err="1"/>
              <a:t>ответственны­й,активный</a:t>
            </a:r>
            <a:r>
              <a:rPr lang="ru-RU" sz="3200" dirty="0"/>
              <a:t>, добрый, л­юбопытный, так как лю­блю познавать все нов­ое. В свободное время­ люблю готовить мужу ­его любимые националь­ные блюда, люблю выши­вать картины из </a:t>
            </a:r>
            <a:r>
              <a:rPr lang="ru-RU" sz="3200" dirty="0" err="1"/>
              <a:t>бисер­а,плести</a:t>
            </a:r>
            <a:r>
              <a:rPr lang="ru-RU" sz="3200" dirty="0"/>
              <a:t> цветы, читат­ь художественную и на­учную литературу. Люб­лю </a:t>
            </a:r>
            <a:r>
              <a:rPr lang="ru-RU" sz="3200" dirty="0" err="1"/>
              <a:t>саморазвиваться</a:t>
            </a:r>
            <a:r>
              <a:rPr lang="ru-RU" sz="3200" dirty="0"/>
              <a:t> и ­достигать поставленны­х целей. Занимаюсь нау­чно-исследовательской­ деятельностью(пишу с­татьи).Живу по плану.­ Люблю вдохновляться и­ вдохновлять. Не любл­ю сидеть на месте без­ дела.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8640"/>
            <a:ext cx="6236185" cy="350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62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4664"/>
            <a:ext cx="4392488" cy="5904656"/>
          </a:xfrm>
        </p:spPr>
        <p:txBody>
          <a:bodyPr>
            <a:normAutofit fontScale="55000" lnSpcReduction="20000"/>
          </a:bodyPr>
          <a:lstStyle/>
          <a:p>
            <a:r>
              <a:rPr lang="ru-RU" sz="4400" i="1" u="sng" dirty="0"/>
              <a:t>­Алексеева Наталья Александровна</a:t>
            </a:r>
          </a:p>
          <a:p>
            <a:pPr algn="just"/>
            <a:r>
              <a:rPr lang="ru-RU" sz="3600" dirty="0"/>
              <a:t>12.07.1991г.р.</a:t>
            </a:r>
          </a:p>
          <a:p>
            <a:pPr algn="just"/>
            <a:r>
              <a:rPr lang="ru-RU" sz="3600" dirty="0"/>
              <a:t>	Родом из </a:t>
            </a:r>
            <a:r>
              <a:rPr lang="ru-RU" sz="3600" dirty="0" err="1"/>
              <a:t>Верхневилюйского</a:t>
            </a:r>
            <a:r>
              <a:rPr lang="ru-RU" sz="3600" dirty="0"/>
              <a:t> улуса. Замужем и имею двух детей. Считаю, что СЕМЬЯ - это главная ценность! Девиз по жизни: доверяй, но проверяй. </a:t>
            </a:r>
          </a:p>
          <a:p>
            <a:pPr algn="just"/>
            <a:r>
              <a:rPr lang="ru-RU" sz="3600" dirty="0"/>
              <a:t>	Очень люблю чистоту и порядок, также активный отдых. </a:t>
            </a:r>
          </a:p>
          <a:p>
            <a:pPr algn="just"/>
            <a:r>
              <a:rPr lang="ru-RU" sz="3600" dirty="0"/>
              <a:t>	Умею петь и танцевать. </a:t>
            </a:r>
          </a:p>
          <a:p>
            <a:pPr algn="just"/>
            <a:r>
              <a:rPr lang="ru-RU" sz="3600" dirty="0"/>
              <a:t>	Любимое время года это лето. Так как еду к своим родителям, наступают белые ночи, праздную свой день рождение, хожу на сенокос, собираю ягоды и так далее. </a:t>
            </a:r>
          </a:p>
          <a:p>
            <a:pPr algn="just"/>
            <a:r>
              <a:rPr lang="ru-RU" sz="3600" dirty="0"/>
              <a:t>	На вопрос нравиться ли мне моя будущая профессия я отвечу ДА. Мечтаю работать в медицинских учреждениях.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840" y="2204864"/>
            <a:ext cx="3381612" cy="254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576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239</TotalTime>
  <Words>290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днс</cp:lastModifiedBy>
  <cp:revision>9</cp:revision>
  <dcterms:created xsi:type="dcterms:W3CDTF">2017-02-28T10:32:33Z</dcterms:created>
  <dcterms:modified xsi:type="dcterms:W3CDTF">2017-03-02T09:18:09Z</dcterms:modified>
</cp:coreProperties>
</file>